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60" r:id="rId2"/>
    <p:sldId id="259" r:id="rId3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52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1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080F3-DAAC-4909-93C9-25C8F14019EA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6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6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AB985-3664-48B1-9785-1A8DD3B1A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80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50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2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8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2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2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4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2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6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89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25526-0DE7-4EDF-A185-6978D67E337E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498F1-D001-4865-9C3B-59D92A3DC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9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about:blank" TargetMode="External"/><Relationship Id="rId7" Type="http://schemas.openxmlformats.org/officeDocument/2006/relationships/hyperlink" Target="about:blank" TargetMode="External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about:blank" TargetMode="External"/><Relationship Id="rId5" Type="http://schemas.openxmlformats.org/officeDocument/2006/relationships/hyperlink" Target="about:blank" TargetMode="External"/><Relationship Id="rId4" Type="http://schemas.openxmlformats.org/officeDocument/2006/relationships/hyperlink" Target="about:blank" TargetMode="External"/></Relationships>
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579758"/>
              </p:ext>
            </p:extLst>
          </p:nvPr>
        </p:nvGraphicFramePr>
        <p:xfrm>
          <a:off x="304800" y="152400"/>
          <a:ext cx="8610600" cy="6433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45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SHRM-CP</a:t>
                      </a:r>
                    </a:p>
                  </a:txBody>
                  <a:tcPr marL="88250" marR="88250" marT="44125" marB="44125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88250" marR="88250" marT="44125" marB="441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13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Sponsoring Organization: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Society</a:t>
                      </a:r>
                      <a:r>
                        <a:rPr lang="en-US" sz="1400" baseline="0" dirty="0"/>
                        <a:t> of Human Resources (SHRM)</a:t>
                      </a:r>
                      <a:endParaRPr lang="en-US" sz="1400" dirty="0"/>
                    </a:p>
                  </a:txBody>
                  <a:tcPr marL="88250" marR="88250" marT="44125" marB="44125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u="sng" dirty="0">
                          <a:solidFill>
                            <a:srgbClr val="FF0000"/>
                          </a:solidFill>
                        </a:rPr>
                        <a:t>Get Enrolled!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To register contact</a:t>
                      </a:r>
                      <a:r>
                        <a:rPr lang="en-US" sz="1400" baseline="0" dirty="0"/>
                        <a:t>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/>
                        <a:t>Nic Crawford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hlinkClick r:id="rId2"/>
                        </a:rPr>
                        <a:t>Nicholas.Crawford@sgws.com</a:t>
                      </a:r>
                      <a:r>
                        <a:rPr lang="en-US" sz="1400" baseline="0" dirty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More info</a:t>
                      </a:r>
                      <a:r>
                        <a:rPr lang="en-US" sz="1400" baseline="0" dirty="0"/>
                        <a:t> online at: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hlinkClick r:id="rId3"/>
                        </a:rPr>
                        <a:t>https://columbiashrm.com/Certification</a:t>
                      </a:r>
                      <a:endParaRPr lang="en-US" sz="1400" dirty="0"/>
                    </a:p>
                  </a:txBody>
                  <a:tcPr marL="88250" marR="88250" marT="44125" marB="44125">
                    <a:solidFill>
                      <a:srgbClr val="F2F0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2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CSHRM Study Sessions</a:t>
                      </a:r>
                      <a:r>
                        <a:rPr lang="en-US" sz="1400" dirty="0"/>
                        <a:t>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Fall Session starting </a:t>
                      </a:r>
                      <a:r>
                        <a:rPr lang="en-US" sz="1400" i="1" u="sng" dirty="0">
                          <a:solidFill>
                            <a:srgbClr val="FF0000"/>
                          </a:solidFill>
                        </a:rPr>
                        <a:t>October 5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n-US" sz="14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aseline="0" dirty="0"/>
                        <a:t>Sessions presented online via WebEx.</a:t>
                      </a:r>
                    </a:p>
                  </a:txBody>
                  <a:tcPr marL="88250" marR="88250" marT="44125" marB="44125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88250" marR="88250" marT="44125" marB="441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070">
                <a:tc>
                  <a:txBody>
                    <a:bodyPr/>
                    <a:lstStyle/>
                    <a:p>
                      <a:r>
                        <a:rPr lang="en-US" sz="1400" b="1" dirty="0"/>
                        <a:t>Exam: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Spring</a:t>
                      </a:r>
                      <a:r>
                        <a:rPr lang="en-US" sz="1400" baseline="0" dirty="0"/>
                        <a:t> and Winter Exam Windows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/>
                        <a:t>Computer Based, 160 Questions, 240 Minutes </a:t>
                      </a:r>
                      <a:endParaRPr lang="en-US" sz="1400" dirty="0"/>
                    </a:p>
                  </a:txBody>
                  <a:tcPr marL="88250" marR="88250" marT="44125" marB="44125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88250" marR="88250" marT="44125" marB="441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First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-Time Pass Rate: 69%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8250" marR="88250" marT="44125" marB="441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88250" marR="88250" marT="44125" marB="441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7460">
                <a:tc>
                  <a:txBody>
                    <a:bodyPr/>
                    <a:lstStyle/>
                    <a:p>
                      <a:r>
                        <a:rPr lang="en-US" sz="1400" b="1" dirty="0"/>
                        <a:t>Costs: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Columbia</a:t>
                      </a:r>
                      <a:r>
                        <a:rPr lang="en-US" sz="1400" baseline="0" dirty="0"/>
                        <a:t> SHRM Certification Program: Free with membership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/>
                        <a:t>SHRM- CP Exam - $400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/>
                        <a:t>SHRM Learning System:  $605</a:t>
                      </a:r>
                      <a:endParaRPr lang="en-US" sz="1400" dirty="0"/>
                    </a:p>
                  </a:txBody>
                  <a:tcPr marL="88250" marR="88250" marT="44125" marB="44125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88250" marR="88250" marT="44125" marB="441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/>
                        <a:t>Links: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Why Choose</a:t>
                      </a:r>
                      <a:r>
                        <a:rPr lang="en-US" sz="1400" baseline="0" dirty="0"/>
                        <a:t> SHRM-CP</a:t>
                      </a:r>
                      <a:r>
                        <a:rPr lang="en-US" sz="1400" dirty="0"/>
                        <a:t>: </a:t>
                      </a:r>
                      <a:r>
                        <a:rPr lang="en-US" sz="1400" dirty="0">
                          <a:hlinkClick r:id="rId4"/>
                        </a:rPr>
                        <a:t>Video</a:t>
                      </a: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Why Become SHRM Certified: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>
                          <a:hlinkClick r:id="rId5"/>
                        </a:rPr>
                        <a:t>Video</a:t>
                      </a:r>
                      <a:endParaRPr lang="en-US" sz="1400" baseline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About SHRM Certifications: </a:t>
                      </a:r>
                      <a:r>
                        <a:rPr lang="en-US" sz="1400" dirty="0">
                          <a:hlinkClick r:id="rId6"/>
                        </a:rPr>
                        <a:t>Web Page</a:t>
                      </a:r>
                      <a:endParaRPr lang="en-US" sz="14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/>
                    </a:p>
                  </a:txBody>
                  <a:tcPr marL="88250" marR="88250" marT="44125" marB="44125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 marL="88250" marR="88250" marT="44125" marB="441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182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u="sng" dirty="0"/>
                        <a:t>Benefits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Certifications are an independent validated measure</a:t>
                      </a:r>
                      <a:r>
                        <a:rPr lang="en-US" sz="1400" baseline="0" dirty="0">
                          <a:latin typeface="+mn-lt"/>
                        </a:rPr>
                        <a:t> of your knowledge and expertise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>
                          <a:latin typeface="+mn-lt"/>
                        </a:rPr>
                        <a:t>Builds credentials and trust as a business partner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Certifications distinguishes you as a master within</a:t>
                      </a:r>
                      <a:r>
                        <a:rPr lang="en-US" sz="14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the HR field</a:t>
                      </a:r>
                      <a:r>
                        <a:rPr lang="en-US" sz="1400" baseline="0" dirty="0">
                          <a:effectLst/>
                          <a:latin typeface="+mn-lt"/>
                        </a:rPr>
                        <a:t>, setting you apart from colleagues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>
                          <a:effectLst/>
                          <a:latin typeface="+mn-lt"/>
                        </a:rPr>
                        <a:t>Both exams are fully accredited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aseline="0" dirty="0">
                          <a:effectLst/>
                          <a:latin typeface="+mn-lt"/>
                        </a:rPr>
                        <a:t>Certifications demonstrate career advancement  preparation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88250" marR="88250" marT="44125" marB="44125"/>
                </a:tc>
                <a:tc hMerge="1"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8250" marR="88250" marT="44125" marB="441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Picture 1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2895600"/>
            <a:ext cx="2033587" cy="203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3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F6E7A7-BBB8-4777-9233-E12EF6F22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592" y="268701"/>
            <a:ext cx="6670815" cy="6320597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8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163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 Crawford</dc:creator>
  <cp:lastModifiedBy>Nic Crawford</cp:lastModifiedBy>
  <cp:revision>2</cp:revision>
  <dcterms:created xsi:type="dcterms:W3CDTF">2021-07-13T12:39:07Z</dcterms:created>
  <dcterms:modified xsi:type="dcterms:W3CDTF">2021-07-14T12:35:55Z</dcterms:modified>
</cp:coreProperties>
</file>